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83" r:id="rId6"/>
    <p:sldId id="270" r:id="rId7"/>
    <p:sldId id="277" r:id="rId8"/>
    <p:sldId id="271" r:id="rId9"/>
    <p:sldId id="278" r:id="rId10"/>
    <p:sldId id="282" r:id="rId11"/>
    <p:sldId id="281" r:id="rId12"/>
    <p:sldId id="279" r:id="rId13"/>
    <p:sldId id="274" r:id="rId14"/>
    <p:sldId id="27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>
      <p:cViewPr varScale="1">
        <p:scale>
          <a:sx n="70" d="100"/>
          <a:sy n="70" d="100"/>
        </p:scale>
        <p:origin x="-4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D0B61-E305-40D1-9A71-08AE28D59BED}" type="datetimeFigureOut">
              <a:rPr lang="en-GB" smtClean="0"/>
              <a:pPr/>
              <a:t>27/08/2013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000D5-6288-4C9D-A4E5-C11E0355AA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45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B7F5-FA4F-44A1-929F-743435E2B2FA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5664-2575-4D82-8F62-73D5FD0BED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074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375D1-ADE7-4B92-A786-9195C103185C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A6CA0-299E-46BC-8208-33EC455BCF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7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25EB-F84C-463D-AA84-1AB7D29C235D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502E5-5971-4235-A0BB-F32E794EE9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7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66EC2-EE52-4299-A4A5-C4A2B9462777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FF002-12A2-482F-84E5-DB769CEB60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05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7CCB7-C2CB-469B-87D4-3CE4D2513A67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1F53-AD35-4716-BEC2-C15DE04E1A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BB4A3-C0C7-490B-8949-50E220441F25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267AD-DA07-410C-8F8B-AAD37E8064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001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7548-8BB4-4826-8BC4-65600FD34CCD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2752-B837-412A-AAC8-EC8B88CBBB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4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78A5-152F-4D22-9ECA-C098514B6229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EA2E0-FD3F-4C70-92F4-B03F5BC5C4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13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7FDD-1579-4561-A76C-F957C178CAB0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F7AF-864A-4452-97A5-DEA6B0917E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5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D7E7E-300D-4295-85E8-BDE408E19511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C0DB5-BCD5-43DB-9A4E-37A2EBC56F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83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EA39-564F-4202-943F-DFD443E9270A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04C2-D5C4-4D23-8934-A0BDD64099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7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617C67-168D-4CD8-ADBE-6AF8A7FFBAED}" type="datetimeFigureOut">
              <a:rPr lang="en-GB"/>
              <a:pPr>
                <a:defRPr/>
              </a:pPr>
              <a:t>27/08/2013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A42CC3-E2A4-43D5-8D3D-C46F7A3458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7" Type="http://schemas.openxmlformats.org/officeDocument/2006/relationships/image" Target="../media/image3.png"/><Relationship Id="rId2" Type="http://schemas.openxmlformats.org/officeDocument/2006/relationships/video" Target="../media/media13.avi"/><Relationship Id="rId1" Type="http://schemas.microsoft.com/office/2007/relationships/media" Target="../media/media13.avi"/><Relationship Id="rId6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24.png"/><Relationship Id="rId5" Type="http://schemas.openxmlformats.org/officeDocument/2006/relationships/image" Target="../media/image20.jpe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wav"/><Relationship Id="rId7" Type="http://schemas.openxmlformats.org/officeDocument/2006/relationships/image" Target="../media/image13.jpeg"/><Relationship Id="rId2" Type="http://schemas.openxmlformats.org/officeDocument/2006/relationships/video" Target="../media/media7.avi"/><Relationship Id="rId1" Type="http://schemas.microsoft.com/office/2007/relationships/media" Target="../media/media7.avi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1.wav"/><Relationship Id="rId7" Type="http://schemas.openxmlformats.org/officeDocument/2006/relationships/image" Target="../media/image17.png"/><Relationship Id="rId2" Type="http://schemas.openxmlformats.org/officeDocument/2006/relationships/video" Target="../media/media10.avi"/><Relationship Id="rId1" Type="http://schemas.microsoft.com/office/2007/relationships/media" Target="../media/media10.avi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49500"/>
            <a:ext cx="7772400" cy="12509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 </a:t>
            </a:r>
            <a:r>
              <a:rPr lang="en-GB" b="1" dirty="0" err="1" smtClean="0"/>
              <a:t>Astudiaeth</a:t>
            </a:r>
            <a:r>
              <a:rPr lang="en-GB" b="1" dirty="0" smtClean="0"/>
              <a:t> Well </a:t>
            </a:r>
            <a:r>
              <a:rPr lang="en-GB" b="1" dirty="0" err="1" smtClean="0"/>
              <a:t>i</a:t>
            </a:r>
            <a:r>
              <a:rPr lang="en-GB" b="1" dirty="0" smtClean="0"/>
              <a:t> mi</a:t>
            </a:r>
            <a:br>
              <a:rPr lang="en-GB" b="1" dirty="0" smtClean="0"/>
            </a:br>
            <a:r>
              <a:rPr lang="en-GB" dirty="0" err="1" smtClean="0"/>
              <a:t>Lles</a:t>
            </a:r>
            <a:r>
              <a:rPr lang="en-GB" dirty="0" smtClean="0"/>
              <a:t>, </a:t>
            </a:r>
            <a:r>
              <a:rPr lang="en-GB" dirty="0" err="1" smtClean="0"/>
              <a:t>iechyd</a:t>
            </a:r>
            <a:r>
              <a:rPr lang="en-GB" dirty="0" smtClean="0"/>
              <a:t> a </a:t>
            </a:r>
            <a:r>
              <a:rPr lang="en-GB" dirty="0" err="1" smtClean="0"/>
              <a:t>ffitrwydd</a:t>
            </a:r>
            <a:r>
              <a:rPr lang="en-GB" dirty="0" smtClean="0"/>
              <a:t> plant </a:t>
            </a:r>
            <a:r>
              <a:rPr lang="en-GB" dirty="0" err="1" smtClean="0"/>
              <a:t>gydag</a:t>
            </a:r>
            <a:r>
              <a:rPr lang="en-GB" dirty="0" smtClean="0"/>
              <a:t> </a:t>
            </a:r>
            <a:r>
              <a:rPr lang="en-GB" smtClean="0"/>
              <a:t>anawsterau</a:t>
            </a:r>
            <a:r>
              <a:rPr lang="en-GB" dirty="0" smtClean="0"/>
              <a:t> </a:t>
            </a:r>
            <a:r>
              <a:rPr lang="en-GB" dirty="0" err="1" smtClean="0"/>
              <a:t>symud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Astudiaeth</a:t>
            </a:r>
            <a:r>
              <a:rPr lang="en-GB" dirty="0" smtClean="0"/>
              <a:t> Well </a:t>
            </a:r>
            <a:r>
              <a:rPr lang="en-GB" dirty="0" err="1" smtClean="0"/>
              <a:t>i</a:t>
            </a:r>
            <a:r>
              <a:rPr lang="en-GB" dirty="0" smtClean="0"/>
              <a:t> mi)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65625"/>
            <a:ext cx="6400800" cy="127317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solidFill>
                  <a:srgbClr val="00B050"/>
                </a:solidFill>
              </a:rPr>
              <a:t>F</a:t>
            </a:r>
            <a:r>
              <a:rPr lang="en-US" dirty="0" err="1" smtClean="0">
                <a:solidFill>
                  <a:srgbClr val="00B050"/>
                </a:solidFill>
              </a:rPr>
              <a:t>edri</a:t>
            </a:r>
            <a:r>
              <a:rPr lang="en-US" dirty="0" smtClean="0">
                <a:solidFill>
                  <a:srgbClr val="00B050"/>
                </a:solidFill>
              </a:rPr>
              <a:t> di </a:t>
            </a:r>
            <a:r>
              <a:rPr lang="en-US" dirty="0" err="1" smtClean="0">
                <a:solidFill>
                  <a:srgbClr val="00B050"/>
                </a:solidFill>
              </a:rPr>
              <a:t>ein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helpu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drwy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adael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ni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wybod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beth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wyt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ti’n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meddwl</a:t>
            </a:r>
            <a:r>
              <a:rPr lang="en-US" dirty="0" smtClean="0">
                <a:solidFill>
                  <a:srgbClr val="00B050"/>
                </a:solidFill>
              </a:rPr>
              <a:t> am </a:t>
            </a:r>
            <a:r>
              <a:rPr lang="en-US" dirty="0" err="1" smtClean="0">
                <a:solidFill>
                  <a:srgbClr val="00B050"/>
                </a:solidFill>
              </a:rPr>
              <a:t>gadw’n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err="1" smtClean="0">
                <a:solidFill>
                  <a:srgbClr val="00B050"/>
                </a:solidFill>
              </a:rPr>
              <a:t>ffit</a:t>
            </a:r>
            <a:r>
              <a:rPr lang="en-US" dirty="0" smtClean="0">
                <a:solidFill>
                  <a:srgbClr val="00B050"/>
                </a:solidFill>
              </a:rPr>
              <a:t>?</a:t>
            </a:r>
            <a:endParaRPr lang="en-GB" dirty="0">
              <a:solidFill>
                <a:srgbClr val="00B05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41" y="621407"/>
            <a:ext cx="1737374" cy="143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684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08915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6000">
    <p:dissolv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Cam 3 o </a:t>
            </a:r>
            <a:r>
              <a:rPr lang="en-GB" dirty="0" err="1" smtClean="0">
                <a:solidFill>
                  <a:schemeClr val="accent6"/>
                </a:solidFill>
              </a:rPr>
              <a:t>Astudiaeth</a:t>
            </a:r>
            <a:r>
              <a:rPr lang="en-GB" dirty="0" smtClean="0">
                <a:solidFill>
                  <a:schemeClr val="accent6"/>
                </a:solidFill>
              </a:rPr>
              <a:t> Well </a:t>
            </a:r>
            <a:r>
              <a:rPr lang="en-GB" dirty="0" err="1" smtClean="0">
                <a:solidFill>
                  <a:schemeClr val="accent6"/>
                </a:solidFill>
              </a:rPr>
              <a:t>i</a:t>
            </a:r>
            <a:r>
              <a:rPr lang="en-GB" dirty="0" smtClean="0">
                <a:solidFill>
                  <a:schemeClr val="accent6"/>
                </a:solidFill>
              </a:rPr>
              <a:t> mi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Beth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yw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eich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barn chi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ar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bocs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o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weithgareddau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ffitrwydd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2">
                    <a:lumMod val="75000"/>
                  </a:schemeClr>
                </a:solidFill>
              </a:rPr>
              <a:t>hwyliog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Sut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fedrwn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ni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wneud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bocs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o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weithgareddau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ffitrwydd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hwyliog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3">
                    <a:lumMod val="75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accent3">
                    <a:lumMod val="75000"/>
                  </a:schemeClr>
                </a:solidFill>
              </a:rPr>
              <a:t> well?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Byddwn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hefyd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siarad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gyda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dy</a:t>
            </a: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Rieni</a:t>
            </a: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Therapyddion</a:t>
            </a: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4">
                    <a:lumMod val="75000"/>
                  </a:schemeClr>
                </a:solidFill>
              </a:rPr>
              <a:t>Gofalwyr</a:t>
            </a:r>
            <a:r>
              <a:rPr lang="en-GB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GB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Byddwn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profi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bocs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o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weithgareddau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ffitrwydd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hwyliog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mewn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astudiaeth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arall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 y </a:t>
            </a:r>
            <a:r>
              <a:rPr lang="en-GB" dirty="0" err="1" smtClean="0">
                <a:solidFill>
                  <a:schemeClr val="accent6">
                    <a:lumMod val="50000"/>
                  </a:schemeClr>
                </a:solidFill>
              </a:rPr>
              <a:t>dyfodol</a:t>
            </a:r>
            <a:r>
              <a:rPr lang="en-GB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GB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hsse0e\Dropbox\WELL MI Project - Prosiect Well i mi\Info sheet Photos and videos\Info sheet Photos and videos\Photo 1 - Mother and daughter having fun exercising at home 02-04-20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2507770" cy="18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8384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10482"/>
      </p:ext>
    </p:extLst>
  </p:cSld>
  <p:clrMapOvr>
    <a:masterClrMapping/>
  </p:clrMapOvr>
  <p:transition spd="slow" advClick="0" advTm="3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 smtClean="0"/>
              <a:t>Wyt</a:t>
            </a:r>
            <a:r>
              <a:rPr lang="en-GB" sz="3600" dirty="0" smtClean="0"/>
              <a:t> </a:t>
            </a:r>
            <a:r>
              <a:rPr lang="en-GB" sz="3600" dirty="0" err="1" smtClean="0"/>
              <a:t>ti</a:t>
            </a:r>
            <a:r>
              <a:rPr lang="en-GB" sz="3600" dirty="0" smtClean="0"/>
              <a:t> </a:t>
            </a:r>
            <a:r>
              <a:rPr lang="en-GB" sz="3600" dirty="0" err="1" smtClean="0"/>
              <a:t>rhwng</a:t>
            </a:r>
            <a:r>
              <a:rPr lang="en-GB" sz="3600" dirty="0" smtClean="0"/>
              <a:t> 6 </a:t>
            </a:r>
            <a:r>
              <a:rPr lang="en-GB" sz="3600" dirty="0" err="1" smtClean="0"/>
              <a:t>ag</a:t>
            </a:r>
            <a:r>
              <a:rPr lang="en-GB" sz="3600" dirty="0" smtClean="0"/>
              <a:t> 18 </a:t>
            </a:r>
            <a:r>
              <a:rPr lang="en-GB" sz="3600" dirty="0" err="1" smtClean="0"/>
              <a:t>oed</a:t>
            </a:r>
            <a:r>
              <a:rPr lang="en-GB" sz="3600" dirty="0" smtClean="0"/>
              <a:t>?</a:t>
            </a:r>
            <a:endParaRPr lang="en-GB" sz="3600" dirty="0"/>
          </a:p>
        </p:txBody>
      </p:sp>
      <p:pic>
        <p:nvPicPr>
          <p:cNvPr id="4" name="M4H01994-resized.0002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53569"/>
      </p:ext>
    </p:extLst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eisiau</a:t>
            </a:r>
            <a:r>
              <a:rPr lang="en-GB" dirty="0" smtClean="0"/>
              <a:t> </a:t>
            </a:r>
            <a:r>
              <a:rPr lang="en-GB" dirty="0" err="1" smtClean="0"/>
              <a:t>cymryd</a:t>
            </a:r>
            <a:r>
              <a:rPr lang="en-GB" dirty="0" smtClean="0"/>
              <a:t> </a:t>
            </a:r>
            <a:r>
              <a:rPr lang="en-GB" dirty="0" err="1" smtClean="0"/>
              <a:t>rhan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yr</a:t>
            </a:r>
            <a:r>
              <a:rPr lang="en-GB" dirty="0" smtClean="0"/>
              <a:t> </a:t>
            </a:r>
            <a:r>
              <a:rPr lang="en-GB" dirty="0" err="1" smtClean="0"/>
              <a:t>Astudiaeth</a:t>
            </a:r>
            <a:r>
              <a:rPr lang="en-GB" dirty="0" smtClean="0"/>
              <a:t> Well </a:t>
            </a:r>
            <a:r>
              <a:rPr lang="en-GB" dirty="0" err="1" smtClean="0"/>
              <a:t>i</a:t>
            </a:r>
            <a:r>
              <a:rPr lang="en-GB" dirty="0" smtClean="0"/>
              <a:t> mi?</a:t>
            </a:r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44824"/>
            <a:ext cx="2028577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2508133"/>
            <a:ext cx="6059016" cy="363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oes</a:t>
            </a:r>
            <a:r>
              <a:rPr lang="en-GB" dirty="0" smtClean="0"/>
              <a:t> </a:t>
            </a:r>
            <a:r>
              <a:rPr lang="en-GB" dirty="0" err="1" smtClean="0"/>
              <a:t>gennyt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ddiddordeb</a:t>
            </a:r>
            <a:r>
              <a:rPr lang="en-GB" dirty="0" smtClean="0"/>
              <a:t>, </a:t>
            </a:r>
            <a:r>
              <a:rPr lang="en-GB" dirty="0" err="1" smtClean="0"/>
              <a:t>gelli</a:t>
            </a:r>
            <a:r>
              <a:rPr lang="en-GB" dirty="0" smtClean="0"/>
              <a:t> di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 </a:t>
            </a:r>
            <a:r>
              <a:rPr lang="en-GB" dirty="0" err="1" smtClean="0"/>
              <a:t>gyda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bob cam </a:t>
            </a:r>
            <a:r>
              <a:rPr lang="en-GB" dirty="0" smtClean="0"/>
              <a:t>o </a:t>
            </a:r>
            <a:r>
              <a:rPr lang="en-GB" dirty="0" err="1" smtClean="0"/>
              <a:t>Astudiaeth</a:t>
            </a:r>
            <a:r>
              <a:rPr lang="en-GB" dirty="0" smtClean="0"/>
              <a:t> Well </a:t>
            </a:r>
            <a:r>
              <a:rPr lang="en-GB" dirty="0" err="1" smtClean="0"/>
              <a:t>i</a:t>
            </a:r>
            <a:r>
              <a:rPr lang="en-GB" dirty="0" smtClean="0"/>
              <a:t> mi, </a:t>
            </a:r>
            <a:r>
              <a:rPr lang="en-GB" dirty="0" err="1" smtClean="0"/>
              <a:t>neu</a:t>
            </a:r>
            <a:r>
              <a:rPr lang="en-GB" dirty="0" smtClean="0"/>
              <a:t> </a:t>
            </a:r>
            <a:r>
              <a:rPr lang="en-GB" dirty="0" err="1" smtClean="0"/>
              <a:t>gydag</a:t>
            </a:r>
            <a:r>
              <a:rPr lang="en-GB" dirty="0" smtClean="0"/>
              <a:t> </a:t>
            </a:r>
            <a:r>
              <a:rPr lang="en-GB" dirty="0" err="1" smtClean="0"/>
              <a:t>unrhyw</a:t>
            </a:r>
            <a:r>
              <a:rPr lang="en-GB" dirty="0" smtClean="0"/>
              <a:t> </a:t>
            </a:r>
            <a:r>
              <a:rPr lang="en-GB" dirty="0" smtClean="0"/>
              <a:t>un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smtClean="0">
                <a:solidFill>
                  <a:schemeClr val="accent6"/>
                </a:solidFill>
              </a:rPr>
              <a:t>3 cam </a:t>
            </a:r>
            <a:r>
              <a:rPr lang="en-GB" dirty="0" err="1" smtClean="0"/>
              <a:t>yn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err="1" smtClean="0"/>
              <a:t>Astudiaeth</a:t>
            </a:r>
            <a:r>
              <a:rPr lang="en-GB" dirty="0" smtClean="0"/>
              <a:t> </a:t>
            </a:r>
            <a:r>
              <a:rPr lang="en-GB" dirty="0" smtClean="0"/>
              <a:t>Well </a:t>
            </a:r>
            <a:r>
              <a:rPr lang="en-GB" dirty="0" err="1" smtClean="0"/>
              <a:t>i</a:t>
            </a:r>
            <a:r>
              <a:rPr lang="en-GB" dirty="0" smtClean="0"/>
              <a:t> mi.</a:t>
            </a: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36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076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8700"/>
          </a:xfrm>
        </p:spPr>
        <p:txBody>
          <a:bodyPr/>
          <a:lstStyle/>
          <a:p>
            <a:r>
              <a:rPr lang="en-US" b="1" dirty="0" err="1" smtClean="0"/>
              <a:t>Ydw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yn</a:t>
            </a:r>
            <a:r>
              <a:rPr lang="en-US" b="1" dirty="0" smtClean="0"/>
              <a:t> </a:t>
            </a:r>
            <a:r>
              <a:rPr lang="en-US" b="1" dirty="0" err="1" smtClean="0"/>
              <a:t>cael</a:t>
            </a:r>
            <a:r>
              <a:rPr lang="en-US" b="1" dirty="0" smtClean="0"/>
              <a:t> </a:t>
            </a:r>
            <a:r>
              <a:rPr lang="en-US" b="1" dirty="0" err="1" smtClean="0"/>
              <a:t>unrhywbeth</a:t>
            </a:r>
            <a:r>
              <a:rPr lang="en-US" b="1" dirty="0" smtClean="0"/>
              <a:t> am </a:t>
            </a:r>
            <a:r>
              <a:rPr lang="en-US" b="1" dirty="0" err="1" smtClean="0"/>
              <a:t>gymryd</a:t>
            </a:r>
            <a:r>
              <a:rPr lang="en-US" b="1" dirty="0" smtClean="0"/>
              <a:t> </a:t>
            </a:r>
            <a:r>
              <a:rPr lang="en-US" b="1" dirty="0" err="1" smtClean="0"/>
              <a:t>rhan</a:t>
            </a:r>
            <a:r>
              <a:rPr lang="en-US" b="1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mwyn</a:t>
            </a:r>
            <a:r>
              <a:rPr lang="en-US" dirty="0" smtClean="0"/>
              <a:t> </a:t>
            </a:r>
            <a:r>
              <a:rPr lang="en-US" dirty="0" err="1" smtClean="0"/>
              <a:t>dweud</a:t>
            </a:r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diolch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yn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fawr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am </a:t>
            </a:r>
            <a:r>
              <a:rPr lang="en-US" dirty="0" err="1" smtClean="0"/>
              <a:t>dy</a:t>
            </a:r>
            <a:r>
              <a:rPr lang="en-US" dirty="0" smtClean="0"/>
              <a:t> help </a:t>
            </a:r>
            <a:r>
              <a:rPr lang="en-US" dirty="0" err="1" smtClean="0"/>
              <a:t>gyda’r</a:t>
            </a:r>
            <a:r>
              <a:rPr lang="en-US" dirty="0" smtClean="0"/>
              <a:t> </a:t>
            </a:r>
            <a:r>
              <a:rPr lang="en-US" dirty="0" err="1" smtClean="0"/>
              <a:t>astudiaeth</a:t>
            </a:r>
            <a:r>
              <a:rPr lang="en-US" dirty="0" smtClean="0"/>
              <a:t>, </a:t>
            </a:r>
            <a:r>
              <a:rPr lang="en-US" dirty="0" err="1" smtClean="0"/>
              <a:t>rydym</a:t>
            </a:r>
            <a:r>
              <a:rPr lang="en-US" dirty="0" smtClean="0"/>
              <a:t> am </a:t>
            </a:r>
            <a:r>
              <a:rPr lang="en-US" dirty="0" err="1" smtClean="0"/>
              <a:t>roi</a:t>
            </a:r>
            <a:r>
              <a:rPr lang="en-US" dirty="0" smtClean="0"/>
              <a:t> </a:t>
            </a:r>
            <a:r>
              <a:rPr lang="en-US" dirty="0" err="1" smtClean="0"/>
              <a:t>unai</a:t>
            </a:r>
            <a:r>
              <a:rPr lang="en-US" dirty="0" smtClean="0"/>
              <a:t> </a:t>
            </a:r>
            <a:r>
              <a:rPr lang="en-US" dirty="0" err="1" smtClean="0"/>
              <a:t>Talebau</a:t>
            </a:r>
            <a:r>
              <a:rPr lang="en-US" dirty="0" smtClean="0"/>
              <a:t> </a:t>
            </a:r>
            <a:r>
              <a:rPr lang="en-US" dirty="0" err="1" smtClean="0"/>
              <a:t>Stryd</a:t>
            </a:r>
            <a:r>
              <a:rPr lang="en-US" dirty="0" smtClean="0"/>
              <a:t> </a:t>
            </a:r>
            <a:r>
              <a:rPr lang="en-US" dirty="0" err="1" smtClean="0"/>
              <a:t>Fawr</a:t>
            </a:r>
            <a:r>
              <a:rPr lang="en-US" dirty="0" smtClean="0"/>
              <a:t> (High Street vouchers) </a:t>
            </a:r>
            <a:r>
              <a:rPr lang="en-US" dirty="0" err="1" smtClean="0"/>
              <a:t>neu</a:t>
            </a:r>
            <a:r>
              <a:rPr lang="en-US" dirty="0" smtClean="0"/>
              <a:t> </a:t>
            </a:r>
            <a:r>
              <a:rPr lang="en-US" dirty="0" err="1" smtClean="0"/>
              <a:t>Talebau</a:t>
            </a:r>
            <a:r>
              <a:rPr lang="en-US" dirty="0" smtClean="0"/>
              <a:t> </a:t>
            </a:r>
            <a:r>
              <a:rPr lang="en-US" dirty="0" err="1" smtClean="0"/>
              <a:t>itunes</a:t>
            </a:r>
            <a:r>
              <a:rPr lang="en-US" sz="2000" dirty="0" smtClean="0"/>
              <a:t>©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itunes</a:t>
            </a:r>
            <a:r>
              <a:rPr lang="en-US" sz="2000" dirty="0"/>
              <a:t>©</a:t>
            </a:r>
            <a:r>
              <a:rPr lang="en-US" dirty="0">
                <a:solidFill>
                  <a:schemeClr val="accent5"/>
                </a:solidFill>
              </a:rPr>
              <a:t> </a:t>
            </a:r>
            <a:r>
              <a:rPr lang="en-US" dirty="0" smtClean="0"/>
              <a:t>vouchers)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>
              <a:buNone/>
            </a:pPr>
            <a:r>
              <a:rPr lang="en-US" sz="2800" dirty="0" err="1" smtClean="0"/>
              <a:t>Mi</a:t>
            </a:r>
            <a:r>
              <a:rPr lang="en-US" sz="2800" dirty="0" smtClean="0"/>
              <a:t> </a:t>
            </a:r>
            <a:r>
              <a:rPr lang="en-US" sz="2800" dirty="0" err="1" smtClean="0"/>
              <a:t>gei</a:t>
            </a:r>
            <a:r>
              <a:rPr lang="en-US" sz="2800" dirty="0" smtClean="0"/>
              <a:t> di </a:t>
            </a:r>
            <a:r>
              <a:rPr lang="en-US" sz="2800" dirty="0" smtClean="0">
                <a:solidFill>
                  <a:srgbClr val="00B050"/>
                </a:solidFill>
              </a:rPr>
              <a:t>£15 </a:t>
            </a:r>
            <a:r>
              <a:rPr lang="en-US" sz="2800" u="sng" dirty="0" smtClean="0"/>
              <a:t>bob </a:t>
            </a:r>
            <a:r>
              <a:rPr lang="en-US" sz="2800" u="sng" dirty="0" err="1" smtClean="0"/>
              <a:t>tro</a:t>
            </a:r>
            <a:r>
              <a:rPr lang="en-US" sz="2800" dirty="0" smtClean="0"/>
              <a:t> </a:t>
            </a:r>
            <a:r>
              <a:rPr lang="en-US" sz="2800" dirty="0" err="1" smtClean="0"/>
              <a:t>yr</a:t>
            </a:r>
            <a:r>
              <a:rPr lang="en-US" sz="2800" dirty="0" smtClean="0"/>
              <a:t> </a:t>
            </a:r>
            <a:r>
              <a:rPr lang="en-US" sz="2800" dirty="0" err="1" smtClean="0"/>
              <a:t>wyt</a:t>
            </a:r>
            <a:r>
              <a:rPr lang="en-US" sz="2800" dirty="0" smtClean="0"/>
              <a:t> </a:t>
            </a:r>
            <a:r>
              <a:rPr lang="en-US" sz="2800" dirty="0" err="1" smtClean="0"/>
              <a:t>ti</a:t>
            </a:r>
            <a:r>
              <a:rPr lang="en-US" sz="2800" dirty="0" smtClean="0"/>
              <a:t> </a:t>
            </a:r>
            <a:r>
              <a:rPr lang="en-US" sz="2800" dirty="0" err="1" smtClean="0"/>
              <a:t>yn</a:t>
            </a:r>
            <a:r>
              <a:rPr lang="en-US" sz="2800" dirty="0" smtClean="0"/>
              <a:t> </a:t>
            </a:r>
            <a:r>
              <a:rPr lang="en-GB" sz="2800" dirty="0" err="1" smtClean="0"/>
              <a:t>cymryd</a:t>
            </a:r>
            <a:r>
              <a:rPr lang="en-GB" sz="2800" dirty="0" smtClean="0"/>
              <a:t> </a:t>
            </a:r>
            <a:r>
              <a:rPr lang="en-GB" sz="2800" dirty="0" err="1" smtClean="0"/>
              <a:t>rhan</a:t>
            </a:r>
            <a:r>
              <a:rPr lang="en-GB" sz="2800" dirty="0" smtClean="0"/>
              <a:t> </a:t>
            </a:r>
            <a:r>
              <a:rPr lang="en-GB" sz="2800" dirty="0" err="1" smtClean="0"/>
              <a:t>yn</a:t>
            </a:r>
            <a:r>
              <a:rPr lang="en-GB" sz="2800" dirty="0" smtClean="0"/>
              <a:t> </a:t>
            </a:r>
            <a:r>
              <a:rPr lang="en-GB" sz="2800" dirty="0" err="1" smtClean="0"/>
              <a:t>yr</a:t>
            </a:r>
            <a:r>
              <a:rPr lang="en-GB" sz="2800" dirty="0" smtClean="0"/>
              <a:t> </a:t>
            </a:r>
            <a:r>
              <a:rPr lang="en-GB" sz="2800" dirty="0" err="1" smtClean="0"/>
              <a:t>Astudiaeth</a:t>
            </a:r>
            <a:r>
              <a:rPr lang="en-GB" sz="2800" dirty="0" smtClean="0"/>
              <a:t> Well </a:t>
            </a:r>
            <a:r>
              <a:rPr lang="en-GB" sz="2800" dirty="0" err="1" smtClean="0"/>
              <a:t>i</a:t>
            </a:r>
            <a:r>
              <a:rPr lang="en-GB" sz="2800" dirty="0" smtClean="0"/>
              <a:t> mi.</a:t>
            </a:r>
          </a:p>
          <a:p>
            <a:pPr eaLnBrk="1" hangingPunct="1">
              <a:buNone/>
            </a:pPr>
            <a:r>
              <a:rPr lang="en-US" sz="2800" dirty="0" smtClean="0"/>
              <a:t> </a:t>
            </a:r>
            <a:endParaRPr lang="en-GB" sz="2800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26111"/>
            <a:ext cx="1818854" cy="12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632578"/>
            <a:ext cx="2260427" cy="127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764704"/>
            <a:ext cx="647328" cy="9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95592" y="587727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7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Manylion</a:t>
            </a:r>
            <a:r>
              <a:rPr lang="en-GB" dirty="0" smtClean="0"/>
              <a:t> </a:t>
            </a:r>
            <a:r>
              <a:rPr lang="en-GB" dirty="0" err="1" smtClean="0"/>
              <a:t>cysylltu</a:t>
            </a:r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12954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09600" y="17526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 err="1" smtClean="0">
                <a:solidFill>
                  <a:srgbClr val="00B050"/>
                </a:solidFill>
              </a:rPr>
              <a:t>Cysylltwch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os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gwelwch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yn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dda</a:t>
            </a:r>
            <a:r>
              <a:rPr lang="en-GB" sz="2400" dirty="0" smtClean="0">
                <a:solidFill>
                  <a:srgbClr val="00B050"/>
                </a:solidFill>
              </a:rPr>
              <a:t>. </a:t>
            </a:r>
          </a:p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GB" sz="2400" dirty="0" err="1" smtClean="0">
                <a:solidFill>
                  <a:srgbClr val="00B050"/>
                </a:solidFill>
              </a:rPr>
              <a:t>Byddwn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yn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gwerthfawrogi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eich</a:t>
            </a:r>
            <a:r>
              <a:rPr lang="en-GB" sz="2400" dirty="0" smtClean="0">
                <a:solidFill>
                  <a:srgbClr val="00B050"/>
                </a:solidFill>
              </a:rPr>
              <a:t> help </a:t>
            </a:r>
            <a:r>
              <a:rPr lang="en-GB" sz="2400" dirty="0" err="1" smtClean="0">
                <a:solidFill>
                  <a:srgbClr val="00B050"/>
                </a:solidFill>
              </a:rPr>
              <a:t>gyda’r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astudiaeth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yn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fawr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err="1" smtClean="0">
                <a:solidFill>
                  <a:srgbClr val="00B050"/>
                </a:solidFill>
              </a:rPr>
              <a:t>iawn</a:t>
            </a:r>
            <a:r>
              <a:rPr lang="en-GB" sz="2400" dirty="0" smtClean="0">
                <a:solidFill>
                  <a:srgbClr val="00B050"/>
                </a:solidFill>
              </a:rPr>
              <a:t>.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Cyfeiriad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Llinos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Spencer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Swyddog</a:t>
            </a:r>
            <a:r>
              <a:rPr kumimoji="0" lang="en-GB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Ymchwil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Astudiaeth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Well </a:t>
            </a:r>
            <a:r>
              <a:rPr kumimoji="0" lang="en-GB" sz="26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GB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Canolfan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Ymchwil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Gysylltiedig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2600" dirty="0">
                <a:latin typeface="+mn-lt"/>
                <a:cs typeface="+mn-cs"/>
              </a:rPr>
              <a:t>I</a:t>
            </a:r>
            <a:r>
              <a:rPr kumimoji="0" lang="en-GB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echyd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Heulog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Ffordd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Ffriddoedd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RHADBOST BG35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Bangor,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Gwynedd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LL57 2BR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Ffôn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	    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01248 38 3171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Ebost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>
                <a:solidFill>
                  <a:schemeClr val="accent6"/>
                </a:solidFill>
                <a:latin typeface="+mn-lt"/>
                <a:cs typeface="+mn-cs"/>
              </a:rPr>
              <a:t> </a:t>
            </a:r>
            <a:r>
              <a:rPr lang="en-US" sz="2600" dirty="0" smtClean="0">
                <a:solidFill>
                  <a:schemeClr val="accent6"/>
                </a:solidFill>
                <a:latin typeface="+mn-lt"/>
                <a:cs typeface="+mn-cs"/>
              </a:rPr>
              <a:t>    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L.spencer@bangor.ac.uk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Gwefan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en-US" sz="2600" dirty="0">
                <a:solidFill>
                  <a:schemeClr val="accent1"/>
                </a:solidFill>
                <a:latin typeface="+mn-lt"/>
                <a:cs typeface="+mn-cs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latin typeface="+mn-lt"/>
                <a:cs typeface="+mn-cs"/>
              </a:rPr>
              <a:t>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600" dirty="0" smtClean="0">
                <a:solidFill>
                  <a:schemeClr val="accent1"/>
                </a:solidFill>
                <a:latin typeface="+mn-lt"/>
                <a:cs typeface="+mn-cs"/>
              </a:rPr>
              <a:t>http://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wellmi.bangor.ac.uk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GB" sz="2600" b="0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1447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29600" y="597376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000">
    <p:sndAc>
      <p:stSnd>
        <p:snd r:embed="rId4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37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Os</a:t>
            </a:r>
            <a:r>
              <a:rPr lang="en-GB" dirty="0" smtClean="0"/>
              <a:t> </a:t>
            </a:r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ti’n</a:t>
            </a:r>
            <a:r>
              <a:rPr lang="en-GB" dirty="0" smtClean="0"/>
              <a:t> </a:t>
            </a:r>
            <a:r>
              <a:rPr lang="en-GB" dirty="0" err="1" smtClean="0"/>
              <a:t>defnyddio</a:t>
            </a:r>
            <a:r>
              <a:rPr lang="en-GB" dirty="0" smtClean="0"/>
              <a:t> </a:t>
            </a:r>
            <a:r>
              <a:rPr lang="en-GB" dirty="0" err="1" smtClean="0"/>
              <a:t>cadair</a:t>
            </a:r>
            <a:r>
              <a:rPr lang="en-GB" dirty="0" smtClean="0"/>
              <a:t> </a:t>
            </a:r>
            <a:r>
              <a:rPr lang="en-GB" dirty="0" err="1" smtClean="0"/>
              <a:t>olwyn</a:t>
            </a:r>
            <a:r>
              <a:rPr lang="en-GB" dirty="0" smtClean="0"/>
              <a:t> </a:t>
            </a:r>
            <a:r>
              <a:rPr lang="en-GB" dirty="0" err="1" smtClean="0"/>
              <a:t>trwy’r</a:t>
            </a:r>
            <a:r>
              <a:rPr lang="en-GB" dirty="0" smtClean="0"/>
              <a:t> </a:t>
            </a:r>
            <a:r>
              <a:rPr lang="en-GB" dirty="0" err="1" smtClean="0"/>
              <a:t>amser</a:t>
            </a:r>
            <a:r>
              <a:rPr lang="en-GB" dirty="0" smtClean="0"/>
              <a:t> </a:t>
            </a:r>
            <a:r>
              <a:rPr lang="en-GB" dirty="0" err="1" smtClean="0"/>
              <a:t>neu</a:t>
            </a:r>
            <a:r>
              <a:rPr lang="en-GB" dirty="0" smtClean="0"/>
              <a:t> y </a:t>
            </a:r>
            <a:r>
              <a:rPr lang="en-GB" dirty="0" err="1" smtClean="0"/>
              <a:t>rhan</a:t>
            </a:r>
            <a:r>
              <a:rPr lang="en-GB" dirty="0" smtClean="0"/>
              <a:t> </a:t>
            </a:r>
            <a:r>
              <a:rPr lang="en-GB" dirty="0" err="1" smtClean="0"/>
              <a:t>fwyaf</a:t>
            </a:r>
            <a:r>
              <a:rPr lang="en-GB" dirty="0" smtClean="0"/>
              <a:t>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amser</a:t>
            </a:r>
            <a:r>
              <a:rPr lang="en-GB" dirty="0" smtClean="0"/>
              <a:t>, </a:t>
            </a:r>
            <a:r>
              <a:rPr lang="en-GB" dirty="0" err="1" smtClean="0"/>
              <a:t>gelli</a:t>
            </a:r>
            <a:r>
              <a:rPr lang="en-GB" dirty="0" smtClean="0"/>
              <a:t> di </a:t>
            </a:r>
            <a:r>
              <a:rPr lang="en-GB" dirty="0" err="1" smtClean="0"/>
              <a:t>ein</a:t>
            </a:r>
            <a:r>
              <a:rPr lang="en-GB" dirty="0" smtClean="0"/>
              <a:t> </a:t>
            </a:r>
            <a:r>
              <a:rPr lang="en-GB" dirty="0" err="1" smtClean="0"/>
              <a:t>helpu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075" name="Picture 4" descr="M:\My Documents\Dropbox\WELL MI Project - Prosiect Well i mi\Info sheet Photos and videos\Info sheet Photos and videos\Photo 2 - Teenager exercising in the garden 02-04-2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88840"/>
            <a:ext cx="6186487" cy="4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565400"/>
            <a:ext cx="136842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4176" y="6159202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9000"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Beth </a:t>
            </a:r>
            <a:r>
              <a:rPr lang="en-GB" dirty="0" err="1" smtClean="0"/>
              <a:t>ydi</a:t>
            </a:r>
            <a:r>
              <a:rPr lang="en-GB" dirty="0" smtClean="0"/>
              <a:t> </a:t>
            </a:r>
            <a:r>
              <a:rPr lang="en-GB" dirty="0" err="1" smtClean="0"/>
              <a:t>Astudiaeth</a:t>
            </a:r>
            <a:r>
              <a:rPr lang="en-GB" dirty="0" smtClean="0"/>
              <a:t> Well </a:t>
            </a:r>
            <a:r>
              <a:rPr lang="en-GB" dirty="0" err="1" smtClean="0"/>
              <a:t>i</a:t>
            </a:r>
            <a:r>
              <a:rPr lang="en-GB" dirty="0" smtClean="0"/>
              <a:t> mi      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Bwriad</a:t>
            </a:r>
            <a:r>
              <a:rPr lang="en-US" dirty="0" smtClean="0"/>
              <a:t> </a:t>
            </a:r>
            <a:r>
              <a:rPr lang="en-US" dirty="0" err="1" smtClean="0"/>
              <a:t>Astudiaeth</a:t>
            </a:r>
            <a:r>
              <a:rPr lang="en-US" dirty="0" smtClean="0"/>
              <a:t> Well </a:t>
            </a:r>
            <a:r>
              <a:rPr lang="en-US" dirty="0" err="1" smtClean="0"/>
              <a:t>i</a:t>
            </a:r>
            <a:r>
              <a:rPr lang="en-US" dirty="0" smtClean="0"/>
              <a:t> mi </a:t>
            </a:r>
            <a:r>
              <a:rPr lang="en-US" dirty="0" err="1" smtClean="0"/>
              <a:t>yw</a:t>
            </a:r>
            <a:r>
              <a:rPr lang="en-US" dirty="0" smtClean="0"/>
              <a:t> </a:t>
            </a:r>
            <a:r>
              <a:rPr lang="en-US" dirty="0" err="1" smtClean="0"/>
              <a:t>cynllunio</a:t>
            </a:r>
            <a:r>
              <a:rPr lang="en-US" dirty="0" smtClean="0"/>
              <a:t> </a:t>
            </a:r>
            <a:r>
              <a:rPr lang="en-US" dirty="0" err="1" smtClean="0"/>
              <a:t>gweithgareddau</a:t>
            </a:r>
            <a:r>
              <a:rPr lang="en-US" dirty="0" smtClean="0"/>
              <a:t> </a:t>
            </a:r>
            <a:r>
              <a:rPr lang="en-US" dirty="0" err="1" smtClean="0"/>
              <a:t>cadw’n</a:t>
            </a:r>
            <a:r>
              <a:rPr lang="en-US" dirty="0" smtClean="0"/>
              <a:t> </a:t>
            </a:r>
            <a:r>
              <a:rPr lang="en-US" dirty="0" err="1" smtClean="0"/>
              <a:t>heini</a:t>
            </a:r>
            <a:r>
              <a:rPr lang="en-US" dirty="0" smtClean="0"/>
              <a:t> </a:t>
            </a:r>
            <a:r>
              <a:rPr lang="en-US" dirty="0" err="1" smtClean="0"/>
              <a:t>sydd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hwyl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blant</a:t>
            </a:r>
            <a:r>
              <a:rPr lang="en-US" dirty="0" smtClean="0"/>
              <a:t> a </a:t>
            </a:r>
            <a:r>
              <a:rPr lang="en-US" dirty="0" err="1" smtClean="0"/>
              <a:t>phobl</a:t>
            </a:r>
            <a:r>
              <a:rPr lang="en-US" dirty="0" smtClean="0"/>
              <a:t> </a:t>
            </a:r>
            <a:r>
              <a:rPr lang="en-US" dirty="0" err="1" smtClean="0"/>
              <a:t>ifanc</a:t>
            </a:r>
            <a:r>
              <a:rPr lang="en-US" dirty="0" smtClean="0"/>
              <a:t> </a:t>
            </a:r>
            <a:r>
              <a:rPr lang="en-US" dirty="0" err="1" smtClean="0"/>
              <a:t>sy’n</a:t>
            </a:r>
            <a:r>
              <a:rPr lang="en-US" dirty="0" smtClean="0"/>
              <a:t> </a:t>
            </a:r>
            <a:r>
              <a:rPr lang="en-US" dirty="0" err="1" smtClean="0"/>
              <a:t>defnyddio</a:t>
            </a:r>
            <a:r>
              <a:rPr lang="en-US" dirty="0" smtClean="0"/>
              <a:t> </a:t>
            </a:r>
            <a:r>
              <a:rPr lang="en-US" dirty="0" err="1" smtClean="0"/>
              <a:t>cadeiriau</a:t>
            </a:r>
            <a:r>
              <a:rPr lang="en-US" dirty="0" smtClean="0"/>
              <a:t> </a:t>
            </a:r>
            <a:r>
              <a:rPr lang="en-US" dirty="0" err="1" smtClean="0"/>
              <a:t>olwyn</a:t>
            </a:r>
            <a:r>
              <a:rPr lang="en-US" dirty="0" smtClean="0"/>
              <a:t>.</a:t>
            </a:r>
            <a:endParaRPr lang="en-GB" dirty="0" smtClean="0"/>
          </a:p>
          <a:p>
            <a:pPr eaLnBrk="1" hangingPunct="1"/>
            <a:endParaRPr lang="en-GB" dirty="0" smtClean="0"/>
          </a:p>
        </p:txBody>
      </p:sp>
      <p:pic>
        <p:nvPicPr>
          <p:cNvPr id="4100" name="Picture 5" descr="MM900283685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429000"/>
            <a:ext cx="273685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3068"/>
            <a:ext cx="50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44408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000">
    <p:sndAc>
      <p:stSnd>
        <p:snd r:embed="rId4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solidFill>
                  <a:schemeClr val="accent6"/>
                </a:solidFill>
              </a:rPr>
              <a:t>Cam 1 </a:t>
            </a:r>
            <a:r>
              <a:rPr lang="en-GB" dirty="0" err="1" smtClean="0">
                <a:solidFill>
                  <a:schemeClr val="accent6"/>
                </a:solidFill>
              </a:rPr>
              <a:t>Astudiaeth</a:t>
            </a:r>
            <a:r>
              <a:rPr lang="en-GB" dirty="0" smtClean="0">
                <a:solidFill>
                  <a:schemeClr val="accent6"/>
                </a:solidFill>
              </a:rPr>
              <a:t> Well </a:t>
            </a:r>
            <a:r>
              <a:rPr lang="en-GB" dirty="0" err="1" smtClean="0">
                <a:solidFill>
                  <a:schemeClr val="accent6"/>
                </a:solidFill>
              </a:rPr>
              <a:t>i</a:t>
            </a:r>
            <a:r>
              <a:rPr lang="en-GB" dirty="0" smtClean="0">
                <a:solidFill>
                  <a:schemeClr val="accent6"/>
                </a:solidFill>
              </a:rPr>
              <a:t> mi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b="1" dirty="0" err="1" smtClean="0"/>
              <a:t>Yng</a:t>
            </a:r>
            <a:r>
              <a:rPr lang="en-US" b="1" dirty="0" smtClean="0"/>
              <a:t> </a:t>
            </a:r>
            <a:r>
              <a:rPr lang="en-US" b="1" dirty="0" err="1" smtClean="0"/>
              <a:t>ngham</a:t>
            </a:r>
            <a:r>
              <a:rPr lang="en-US" b="1" dirty="0" smtClean="0"/>
              <a:t> un </a:t>
            </a:r>
            <a:r>
              <a:rPr lang="en-US" b="1" dirty="0" err="1" smtClean="0"/>
              <a:t>o’r</a:t>
            </a:r>
            <a:r>
              <a:rPr lang="en-US" b="1" dirty="0" smtClean="0"/>
              <a:t> </a:t>
            </a:r>
            <a:r>
              <a:rPr lang="en-US" b="1" dirty="0" err="1" smtClean="0"/>
              <a:t>astudiaeth</a:t>
            </a:r>
            <a:r>
              <a:rPr lang="en-US" b="1" dirty="0" smtClean="0"/>
              <a:t> </a:t>
            </a:r>
            <a:r>
              <a:rPr lang="en-US" b="1" dirty="0" err="1" smtClean="0"/>
              <a:t>byddwn</a:t>
            </a:r>
            <a:r>
              <a:rPr lang="en-US" b="1" dirty="0" smtClean="0"/>
              <a:t> </a:t>
            </a:r>
            <a:r>
              <a:rPr lang="en-US" b="1" dirty="0" err="1" smtClean="0"/>
              <a:t>eisiau</a:t>
            </a:r>
            <a:r>
              <a:rPr lang="en-US" b="1" dirty="0" smtClean="0"/>
              <a:t> </a:t>
            </a:r>
            <a:r>
              <a:rPr lang="en-US" b="1" dirty="0" err="1" smtClean="0"/>
              <a:t>gofyn</a:t>
            </a:r>
            <a:r>
              <a:rPr lang="en-US" b="1" dirty="0" smtClean="0"/>
              <a:t> </a:t>
            </a:r>
            <a:r>
              <a:rPr lang="en-US" b="1" dirty="0" err="1" smtClean="0"/>
              <a:t>cwestiynau</a:t>
            </a:r>
            <a:r>
              <a:rPr lang="en-US" b="1" dirty="0" smtClean="0"/>
              <a:t> </a:t>
            </a:r>
            <a:r>
              <a:rPr lang="en-US" b="1" dirty="0" err="1" smtClean="0"/>
              <a:t>fel</a:t>
            </a:r>
            <a:r>
              <a:rPr lang="en-US" b="1" dirty="0" smtClean="0"/>
              <a:t>:</a:t>
            </a:r>
            <a:endParaRPr lang="en-GB" dirty="0" smtClean="0"/>
          </a:p>
          <a:p>
            <a:pPr eaLnBrk="1" hangingPunct="1">
              <a:defRPr/>
            </a:pPr>
            <a:r>
              <a:rPr lang="en-GB" dirty="0" smtClean="0">
                <a:solidFill>
                  <a:schemeClr val="accent5"/>
                </a:solidFill>
              </a:rPr>
              <a:t>Beth </a:t>
            </a:r>
            <a:r>
              <a:rPr lang="en-GB" dirty="0" err="1" smtClean="0">
                <a:solidFill>
                  <a:schemeClr val="accent5"/>
                </a:solidFill>
              </a:rPr>
              <a:t>ydych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chi’n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meddwl</a:t>
            </a:r>
            <a:r>
              <a:rPr lang="en-GB" dirty="0" smtClean="0">
                <a:solidFill>
                  <a:schemeClr val="accent5"/>
                </a:solidFill>
              </a:rPr>
              <a:t> am </a:t>
            </a:r>
            <a:r>
              <a:rPr lang="en-GB" dirty="0" err="1" smtClean="0">
                <a:solidFill>
                  <a:schemeClr val="accent5"/>
                </a:solidFill>
              </a:rPr>
              <a:t>weithgareddau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cadw’n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heini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sydd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yn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err="1" smtClean="0">
                <a:solidFill>
                  <a:schemeClr val="accent5"/>
                </a:solidFill>
              </a:rPr>
              <a:t>hwyl</a:t>
            </a:r>
            <a:r>
              <a:rPr lang="en-GB" dirty="0" smtClean="0">
                <a:solidFill>
                  <a:schemeClr val="accent5"/>
                </a:solidFill>
              </a:rPr>
              <a:t>?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fath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o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bethau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hoffech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chi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wneud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mwy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ohonyn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nhw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gadw’n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heini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en-GB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en-US" sz="28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err="1" smtClean="0"/>
              <a:t>Byddwn</a:t>
            </a:r>
            <a:r>
              <a:rPr lang="en-US" sz="2800" dirty="0" smtClean="0"/>
              <a:t> </a:t>
            </a:r>
            <a:r>
              <a:rPr lang="en-US" sz="2800" dirty="0" err="1" smtClean="0"/>
              <a:t>yn</a:t>
            </a:r>
            <a:r>
              <a:rPr lang="en-US" sz="2800" dirty="0" smtClean="0"/>
              <a:t> </a:t>
            </a:r>
            <a:r>
              <a:rPr lang="en-US" sz="2800" dirty="0" err="1" smtClean="0"/>
              <a:t>recordio</a:t>
            </a:r>
            <a:r>
              <a:rPr lang="en-US" sz="2800" dirty="0" smtClean="0"/>
              <a:t> </a:t>
            </a:r>
            <a:r>
              <a:rPr lang="en-US" sz="2800" dirty="0" err="1" smtClean="0"/>
              <a:t>eich</a:t>
            </a:r>
            <a:r>
              <a:rPr lang="en-US" sz="2800" dirty="0" smtClean="0"/>
              <a:t> </a:t>
            </a:r>
            <a:r>
              <a:rPr lang="en-US" sz="2800" dirty="0" err="1" smtClean="0"/>
              <a:t>geiriau</a:t>
            </a:r>
            <a:r>
              <a:rPr lang="en-US" sz="2800" dirty="0" smtClean="0"/>
              <a:t> </a:t>
            </a:r>
            <a:r>
              <a:rPr lang="en-US" sz="2800" dirty="0" err="1" smtClean="0"/>
              <a:t>gyda</a:t>
            </a:r>
            <a:r>
              <a:rPr lang="en-US" sz="2800" dirty="0" smtClean="0"/>
              <a:t> </a:t>
            </a:r>
            <a:r>
              <a:rPr lang="en-US" sz="2800" dirty="0" err="1" smtClean="0"/>
              <a:t>recordydd</a:t>
            </a:r>
            <a:r>
              <a:rPr lang="en-US" sz="2800" dirty="0" smtClean="0"/>
              <a:t> </a:t>
            </a:r>
          </a:p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sz="2800" dirty="0" err="1"/>
              <a:t>s</a:t>
            </a:r>
            <a:r>
              <a:rPr lang="en-US" sz="2800" dirty="0" err="1" smtClean="0"/>
              <a:t>ain</a:t>
            </a:r>
            <a:r>
              <a:rPr lang="en-US" sz="2800" dirty="0" smtClean="0"/>
              <a:t>.</a:t>
            </a:r>
            <a:endParaRPr lang="en-GB" sz="28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845">
            <a:off x="7810674" y="4966157"/>
            <a:ext cx="675043" cy="136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124744"/>
            <a:ext cx="962401" cy="13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49424" y="610871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0">
    <p:sndAc>
      <p:stSnd>
        <p:snd r:embed="rId4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Lle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byddaf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gorfod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mynd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gymryd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rhan</a:t>
            </a:r>
            <a:r>
              <a:rPr lang="en-US" sz="3600" b="1" dirty="0" smtClean="0"/>
              <a:t>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/>
              <a:t>Bydd</a:t>
            </a:r>
            <a:r>
              <a:rPr lang="en-US" dirty="0" smtClean="0"/>
              <a:t> </a:t>
            </a:r>
            <a:r>
              <a:rPr lang="en-US" dirty="0" err="1" smtClean="0"/>
              <a:t>ymchwilydd</a:t>
            </a:r>
            <a:r>
              <a:rPr lang="en-US" dirty="0" smtClean="0"/>
              <a:t> </a:t>
            </a:r>
            <a:r>
              <a:rPr lang="en-US" dirty="0" err="1" smtClean="0"/>
              <a:t>Astudiaeth</a:t>
            </a:r>
            <a:r>
              <a:rPr lang="en-US" dirty="0" smtClean="0"/>
              <a:t> Well </a:t>
            </a:r>
            <a:r>
              <a:rPr lang="en-US" dirty="0" err="1" smtClean="0"/>
              <a:t>i</a:t>
            </a:r>
            <a:r>
              <a:rPr lang="en-US" dirty="0" smtClean="0"/>
              <a:t> mi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dod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artref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mwyn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err="1" smtClean="0"/>
              <a:t>siarad</a:t>
            </a:r>
            <a:r>
              <a:rPr lang="en-US" dirty="0" smtClean="0"/>
              <a:t> </a:t>
            </a:r>
            <a:r>
              <a:rPr lang="en-US" dirty="0" err="1" smtClean="0"/>
              <a:t>gyda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a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rieni</a:t>
            </a:r>
            <a:r>
              <a:rPr lang="en-US" dirty="0" smtClean="0"/>
              <a:t>.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b="1" dirty="0" err="1" smtClean="0"/>
              <a:t>Neu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en-US" dirty="0" smtClean="0"/>
              <a:t> </a:t>
            </a:r>
            <a:r>
              <a:rPr lang="en-US" dirty="0" err="1" smtClean="0"/>
              <a:t>Bydd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r>
              <a:rPr lang="en-US" dirty="0" err="1" smtClean="0"/>
              <a:t>ymchwilydd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gallu</a:t>
            </a:r>
            <a:r>
              <a:rPr lang="en-US" dirty="0" smtClean="0"/>
              <a:t> </a:t>
            </a:r>
            <a:r>
              <a:rPr lang="en-US" dirty="0" err="1" smtClean="0"/>
              <a:t>siarad</a:t>
            </a:r>
            <a:r>
              <a:rPr lang="en-US" dirty="0" smtClean="0"/>
              <a:t> </a:t>
            </a:r>
            <a:r>
              <a:rPr lang="en-US" dirty="0" err="1" smtClean="0"/>
              <a:t>gyda</a:t>
            </a:r>
            <a:r>
              <a:rPr lang="en-US" dirty="0" smtClean="0"/>
              <a:t> </a:t>
            </a:r>
            <a:r>
              <a:rPr lang="en-US" dirty="0" err="1" smtClean="0"/>
              <a:t>ti</a:t>
            </a:r>
            <a:r>
              <a:rPr lang="en-US" dirty="0" smtClean="0"/>
              <a:t> a </a:t>
            </a:r>
            <a:r>
              <a:rPr lang="en-US" dirty="0" err="1" smtClean="0"/>
              <a:t>phlant</a:t>
            </a:r>
            <a:r>
              <a:rPr lang="en-US" dirty="0" smtClean="0"/>
              <a:t> </a:t>
            </a:r>
            <a:r>
              <a:rPr lang="en-US" dirty="0" err="1" smtClean="0"/>
              <a:t>eraill</a:t>
            </a:r>
            <a:r>
              <a:rPr lang="en-US" dirty="0" smtClean="0"/>
              <a:t> </a:t>
            </a:r>
            <a:r>
              <a:rPr lang="en-US" dirty="0" err="1" smtClean="0"/>
              <a:t>tua</a:t>
            </a:r>
            <a:r>
              <a:rPr lang="en-US" dirty="0" smtClean="0"/>
              <a:t> </a:t>
            </a:r>
            <a:r>
              <a:rPr lang="en-US" dirty="0" err="1" smtClean="0"/>
              <a:t>yr</a:t>
            </a:r>
            <a:r>
              <a:rPr lang="en-US" dirty="0" smtClean="0"/>
              <a:t> un </a:t>
            </a:r>
            <a:r>
              <a:rPr lang="en-US" dirty="0" err="1" smtClean="0"/>
              <a:t>oed</a:t>
            </a:r>
            <a:r>
              <a:rPr lang="en-US" dirty="0" smtClean="0"/>
              <a:t> a </a:t>
            </a:r>
            <a:r>
              <a:rPr lang="en-US" dirty="0" err="1" smtClean="0"/>
              <a:t>ti</a:t>
            </a:r>
            <a:r>
              <a:rPr lang="en-US" dirty="0" smtClean="0"/>
              <a:t>, </a:t>
            </a:r>
            <a:r>
              <a:rPr lang="en-US" dirty="0" err="1" smtClean="0"/>
              <a:t>mewn</a:t>
            </a:r>
            <a:r>
              <a:rPr lang="en-US" dirty="0" smtClean="0"/>
              <a:t> </a:t>
            </a:r>
            <a:r>
              <a:rPr lang="en-US" dirty="0" err="1" smtClean="0"/>
              <a:t>lle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agos</a:t>
            </a:r>
            <a:r>
              <a:rPr lang="en-US" dirty="0" smtClean="0"/>
              <a:t> at </a:t>
            </a:r>
            <a:r>
              <a:rPr lang="en-US" dirty="0" err="1" smtClean="0"/>
              <a:t>lle</a:t>
            </a:r>
            <a:r>
              <a:rPr lang="en-US" dirty="0" smtClean="0"/>
              <a:t> </a:t>
            </a:r>
            <a:r>
              <a:rPr lang="en-US" dirty="0" err="1" smtClean="0"/>
              <a:t>rwyt</a:t>
            </a:r>
            <a:r>
              <a:rPr lang="en-US" dirty="0" smtClean="0"/>
              <a:t> </a:t>
            </a:r>
            <a:r>
              <a:rPr lang="en-US" dirty="0" err="1" smtClean="0"/>
              <a:t>ti’n</a:t>
            </a:r>
            <a:r>
              <a:rPr lang="en-US" dirty="0" smtClean="0"/>
              <a:t> </a:t>
            </a:r>
            <a:r>
              <a:rPr lang="en-US" dirty="0" err="1" smtClean="0"/>
              <a:t>byw</a:t>
            </a:r>
            <a:r>
              <a:rPr lang="en-US" dirty="0" smtClean="0"/>
              <a:t> (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anolfan</a:t>
            </a:r>
            <a:r>
              <a:rPr lang="en-US" dirty="0" smtClean="0"/>
              <a:t> </a:t>
            </a:r>
            <a:r>
              <a:rPr lang="en-US" dirty="0" err="1" smtClean="0"/>
              <a:t>hamdden</a:t>
            </a:r>
            <a:r>
              <a:rPr lang="en-US" dirty="0" smtClean="0"/>
              <a:t>).</a:t>
            </a:r>
          </a:p>
          <a:p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391969"/>
            <a:ext cx="624334" cy="88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hsse0e\Temporary Internet Files\Content.IE5\SWS5O77H\MC90038258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33" y="2276872"/>
            <a:ext cx="3022253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530" y="5543889"/>
            <a:ext cx="2430940" cy="129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08986" y="58633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6"/>
                </a:solidFill>
              </a:rPr>
              <a:t>Cam 2 o </a:t>
            </a:r>
            <a:r>
              <a:rPr lang="en-GB" dirty="0" err="1" smtClean="0">
                <a:solidFill>
                  <a:schemeClr val="accent6"/>
                </a:solidFill>
              </a:rPr>
              <a:t>Astudiaeth</a:t>
            </a:r>
            <a:r>
              <a:rPr lang="en-GB" dirty="0" smtClean="0">
                <a:solidFill>
                  <a:schemeClr val="accent6"/>
                </a:solidFill>
              </a:rPr>
              <a:t> Well </a:t>
            </a:r>
            <a:r>
              <a:rPr lang="en-GB" dirty="0" err="1" smtClean="0">
                <a:solidFill>
                  <a:schemeClr val="accent6"/>
                </a:solidFill>
              </a:rPr>
              <a:t>i</a:t>
            </a:r>
            <a:r>
              <a:rPr lang="en-GB" dirty="0" smtClean="0">
                <a:solidFill>
                  <a:schemeClr val="accent6"/>
                </a:solidFill>
              </a:rPr>
              <a:t> mi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ystod</a:t>
            </a:r>
            <a:r>
              <a:rPr lang="en-GB" dirty="0" smtClean="0"/>
              <a:t> cam 2 </a:t>
            </a:r>
            <a:r>
              <a:rPr lang="en-GB" dirty="0" err="1" smtClean="0"/>
              <a:t>o’r</a:t>
            </a:r>
            <a:r>
              <a:rPr lang="en-GB" dirty="0" smtClean="0"/>
              <a:t> </a:t>
            </a:r>
            <a:r>
              <a:rPr lang="en-GB" dirty="0" err="1" smtClean="0"/>
              <a:t>ymchwil</a:t>
            </a:r>
            <a:r>
              <a:rPr lang="en-GB" dirty="0" smtClean="0"/>
              <a:t>, </a:t>
            </a:r>
            <a:r>
              <a:rPr lang="en-GB" dirty="0" err="1" smtClean="0"/>
              <a:t>byddwn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gofyn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</a:t>
            </a:r>
            <a:r>
              <a:rPr lang="en-GB" dirty="0" smtClean="0"/>
              <a:t> </a:t>
            </a:r>
            <a:r>
              <a:rPr lang="en-GB" dirty="0" err="1" smtClean="0"/>
              <a:t>ddweud</a:t>
            </a:r>
            <a:r>
              <a:rPr lang="en-GB" dirty="0" smtClean="0"/>
              <a:t>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wyt</a:t>
            </a:r>
            <a:r>
              <a:rPr lang="en-GB" dirty="0" smtClean="0"/>
              <a:t> </a:t>
            </a:r>
            <a:r>
              <a:rPr lang="en-GB" dirty="0" err="1" smtClean="0"/>
              <a:t>ti’n</a:t>
            </a:r>
            <a:r>
              <a:rPr lang="en-GB" dirty="0" smtClean="0"/>
              <a:t> </a:t>
            </a:r>
            <a:r>
              <a:rPr lang="en-GB" dirty="0" err="1" smtClean="0"/>
              <a:t>teimlo</a:t>
            </a:r>
            <a:r>
              <a:rPr lang="en-GB" dirty="0" smtClean="0"/>
              <a:t>, ac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mesur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</a:t>
            </a:r>
            <a:r>
              <a:rPr lang="en-GB" dirty="0" err="1" smtClean="0"/>
              <a:t>iechyd</a:t>
            </a:r>
            <a:r>
              <a:rPr lang="en-GB" dirty="0" smtClean="0"/>
              <a:t> </a:t>
            </a:r>
            <a:r>
              <a:rPr lang="en-GB" dirty="0" err="1" smtClean="0"/>
              <a:t>corfforol</a:t>
            </a:r>
            <a:r>
              <a:rPr lang="en-GB" dirty="0" smtClean="0"/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 smtClean="0"/>
              <a:t>Hoffwn</a:t>
            </a:r>
            <a:r>
              <a:rPr lang="en-GB" dirty="0" smtClean="0"/>
              <a:t> </a:t>
            </a:r>
            <a:r>
              <a:rPr lang="en-GB" dirty="0" err="1" smtClean="0"/>
              <a:t>wybod</a:t>
            </a:r>
            <a:r>
              <a:rPr lang="en-GB" dirty="0" smtClean="0"/>
              <a:t> am: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2"/>
                </a:solidFill>
              </a:rPr>
              <a:t>Sut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rwyt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ti’n</a:t>
            </a:r>
            <a:r>
              <a:rPr lang="en-GB" dirty="0" smtClean="0">
                <a:solidFill>
                  <a:schemeClr val="accent2"/>
                </a:solidFill>
              </a:rPr>
              <a:t> </a:t>
            </a:r>
            <a:r>
              <a:rPr lang="en-GB" dirty="0" err="1" smtClean="0">
                <a:solidFill>
                  <a:schemeClr val="accent2"/>
                </a:solidFill>
              </a:rPr>
              <a:t>anadlu</a:t>
            </a:r>
            <a:endParaRPr lang="en-GB" dirty="0" smtClean="0">
              <a:solidFill>
                <a:schemeClr val="accent2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rgbClr val="FF0000"/>
                </a:solidFill>
              </a:rPr>
              <a:t>Curiad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dy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galon</a:t>
            </a:r>
            <a:endParaRPr lang="en-GB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Yr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egni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gorff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ddefnyddio</a:t>
            </a:r>
            <a:endParaRPr lang="en-GB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Lefel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dy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ffitrwydd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 smtClean="0">
                <a:solidFill>
                  <a:schemeClr val="accent6">
                    <a:lumMod val="75000"/>
                  </a:schemeClr>
                </a:solidFill>
              </a:rPr>
              <a:t>cyffredinol</a:t>
            </a:r>
            <a:endParaRPr lang="en-GB" dirty="0"/>
          </a:p>
        </p:txBody>
      </p:sp>
      <p:pic>
        <p:nvPicPr>
          <p:cNvPr id="4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579" y="2780928"/>
            <a:ext cx="136842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80526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byddwch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mesur</a:t>
            </a:r>
            <a:r>
              <a:rPr lang="en-GB" dirty="0" smtClean="0"/>
              <a:t> </a:t>
            </a:r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dwi’n</a:t>
            </a:r>
            <a:r>
              <a:rPr lang="en-GB" dirty="0" smtClean="0"/>
              <a:t> </a:t>
            </a:r>
            <a:r>
              <a:rPr lang="en-GB" dirty="0" err="1" smtClean="0"/>
              <a:t>anadlu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1stvideo-mask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5" y="1772816"/>
            <a:ext cx="6678165" cy="369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:\My Documents\Dropbox\WELL MI Project - Prosiect Well i mi\WellMi logo 1 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836712"/>
            <a:ext cx="11271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60432" y="6021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 fullScrn="1">
              <p:cMediaNode vol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fyddwch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mesur</a:t>
            </a:r>
            <a:r>
              <a:rPr lang="en-GB" dirty="0" smtClean="0"/>
              <a:t> </a:t>
            </a:r>
            <a:r>
              <a:rPr lang="en-GB" dirty="0" err="1" smtClean="0"/>
              <a:t>fy</a:t>
            </a:r>
            <a:r>
              <a:rPr lang="en-GB" dirty="0" smtClean="0"/>
              <a:t> </a:t>
            </a:r>
            <a:r>
              <a:rPr lang="en-GB" dirty="0" err="1" smtClean="0"/>
              <a:t>nghorff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Byddwn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rhoi</a:t>
            </a:r>
            <a:r>
              <a:rPr lang="en-GB" dirty="0" smtClean="0"/>
              <a:t> </a:t>
            </a:r>
            <a:r>
              <a:rPr lang="en-GB" dirty="0" err="1" smtClean="0"/>
              <a:t>electrodau</a:t>
            </a:r>
            <a:r>
              <a:rPr lang="en-GB" dirty="0" smtClean="0"/>
              <a:t> </a:t>
            </a:r>
            <a:r>
              <a:rPr lang="en-GB" dirty="0" err="1" smtClean="0"/>
              <a:t>ar</a:t>
            </a:r>
            <a:r>
              <a:rPr lang="en-GB" dirty="0" smtClean="0"/>
              <a:t> </a:t>
            </a:r>
            <a:r>
              <a:rPr lang="en-GB" dirty="0" err="1" smtClean="0"/>
              <a:t>dy</a:t>
            </a:r>
            <a:r>
              <a:rPr lang="en-GB" dirty="0" smtClean="0"/>
              <a:t>  </a:t>
            </a:r>
            <a:r>
              <a:rPr lang="en-GB" dirty="0" smtClean="0">
                <a:solidFill>
                  <a:schemeClr val="accent5"/>
                </a:solidFill>
              </a:rPr>
              <a:t>law </a:t>
            </a:r>
            <a:r>
              <a:rPr lang="en-GB" dirty="0" err="1" smtClean="0">
                <a:solidFill>
                  <a:schemeClr val="accent5"/>
                </a:solidFill>
              </a:rPr>
              <a:t>dde</a:t>
            </a:r>
            <a:r>
              <a:rPr lang="en-GB" dirty="0" smtClean="0">
                <a:solidFill>
                  <a:schemeClr val="accent5"/>
                </a:solidFill>
              </a:rPr>
              <a:t> </a:t>
            </a:r>
            <a:r>
              <a:rPr lang="en-GB" dirty="0" smtClean="0"/>
              <a:t>a </a:t>
            </a:r>
            <a:r>
              <a:rPr lang="en-GB" dirty="0" err="1" smtClean="0"/>
              <a:t>dy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err="1" smtClean="0">
                <a:solidFill>
                  <a:schemeClr val="accent6"/>
                </a:solidFill>
              </a:rPr>
              <a:t>droed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err="1" smtClean="0">
                <a:solidFill>
                  <a:schemeClr val="accent6"/>
                </a:solidFill>
              </a:rPr>
              <a:t>chwith</a:t>
            </a:r>
            <a:r>
              <a:rPr lang="en-GB" dirty="0" smtClean="0">
                <a:solidFill>
                  <a:schemeClr val="accent6"/>
                </a:solidFill>
              </a:rPr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mwyn</a:t>
            </a:r>
            <a:r>
              <a:rPr lang="en-GB" dirty="0" smtClean="0"/>
              <a:t> </a:t>
            </a:r>
            <a:r>
              <a:rPr lang="en-GB" dirty="0" err="1" smtClean="0"/>
              <a:t>mesur</a:t>
            </a:r>
            <a:r>
              <a:rPr lang="en-GB" dirty="0" smtClean="0"/>
              <a:t> </a:t>
            </a:r>
            <a:r>
              <a:rPr lang="en-GB" dirty="0" err="1" smtClean="0"/>
              <a:t>braster</a:t>
            </a:r>
            <a:r>
              <a:rPr lang="en-GB" dirty="0" smtClean="0"/>
              <a:t> y </a:t>
            </a:r>
            <a:r>
              <a:rPr lang="en-GB" dirty="0" err="1" smtClean="0"/>
              <a:t>corff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  <p:pic>
        <p:nvPicPr>
          <p:cNvPr id="4" name="Picture 5" descr="DSC0196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3227388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:\My Documents\Dropbox\WELL MI Project - Prosiect Well i mi\Info sheet Photos and videos\Info sheet Photos and videos\DSC019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85" y="3140968"/>
            <a:ext cx="3748349" cy="28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40738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Sut</a:t>
            </a:r>
            <a:r>
              <a:rPr lang="en-GB" dirty="0" smtClean="0"/>
              <a:t> </a:t>
            </a:r>
            <a:r>
              <a:rPr lang="en-GB" dirty="0" err="1" smtClean="0"/>
              <a:t>byddwch</a:t>
            </a:r>
            <a:r>
              <a:rPr lang="en-GB" dirty="0" smtClean="0"/>
              <a:t> </a:t>
            </a:r>
            <a:r>
              <a:rPr lang="en-GB" dirty="0" err="1" smtClean="0"/>
              <a:t>yn</a:t>
            </a:r>
            <a:r>
              <a:rPr lang="en-GB" dirty="0" smtClean="0"/>
              <a:t> </a:t>
            </a:r>
            <a:r>
              <a:rPr lang="en-GB" dirty="0" err="1" smtClean="0"/>
              <a:t>mesur</a:t>
            </a:r>
            <a:r>
              <a:rPr lang="en-GB" dirty="0" smtClean="0"/>
              <a:t> </a:t>
            </a:r>
            <a:r>
              <a:rPr lang="en-GB" dirty="0" err="1" smtClean="0"/>
              <a:t>lefel</a:t>
            </a:r>
            <a:r>
              <a:rPr lang="en-GB" dirty="0" smtClean="0"/>
              <a:t> </a:t>
            </a:r>
            <a:r>
              <a:rPr lang="en-GB" dirty="0" err="1" smtClean="0"/>
              <a:t>fy</a:t>
            </a:r>
            <a:r>
              <a:rPr lang="en-GB" dirty="0" smtClean="0"/>
              <a:t> </a:t>
            </a:r>
            <a:r>
              <a:rPr lang="en-GB" dirty="0" err="1" smtClean="0"/>
              <a:t>ffitrwydd</a:t>
            </a:r>
            <a:r>
              <a:rPr lang="en-GB" dirty="0" smtClean="0"/>
              <a:t> </a:t>
            </a:r>
            <a:r>
              <a:rPr lang="en-GB" dirty="0" err="1" smtClean="0"/>
              <a:t>cyffredinol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2" descr="M:\My Documents\Dropbox\WELL MI Project - Prosiect Well i mi\Info sheet Photos and videos\Info sheet Photos and videos\DSC01978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2926080" cy="39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ndvideo_chair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56" y="2420887"/>
            <a:ext cx="5287144" cy="292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28384" y="594928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469</Words>
  <Application>Microsoft Office PowerPoint</Application>
  <PresentationFormat>On-screen Show (4:3)</PresentationFormat>
  <Paragraphs>63</Paragraphs>
  <Slides>14</Slides>
  <Notes>0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 Astudiaeth Well i mi Lles, iechyd a ffitrwydd plant gydag anawsterau symud (Astudiaeth Well i mi)</vt:lpstr>
      <vt:lpstr>Os wyt ti’n defnyddio cadair olwyn trwy’r amser neu y rhan fwyaf o’r amser, gelli di ein helpu.</vt:lpstr>
      <vt:lpstr>Beth ydi Astudiaeth Well i mi      ?</vt:lpstr>
      <vt:lpstr>Cam 1 Astudiaeth Well i mi</vt:lpstr>
      <vt:lpstr> Lle byddaf yn gorfod mynd i gymryd rhan? </vt:lpstr>
      <vt:lpstr>Cam 2 o Astudiaeth Well i mi</vt:lpstr>
      <vt:lpstr>Sut byddwch yn mesur sut dwi’n anadlu?</vt:lpstr>
      <vt:lpstr>Sut fyddwch yn mesur fy nghorff?</vt:lpstr>
      <vt:lpstr>Sut byddwch yn mesur lefel fy ffitrwydd cyffredinol?</vt:lpstr>
      <vt:lpstr>Cam 3 o Astudiaeth Well i mi</vt:lpstr>
      <vt:lpstr>Wyt ti rhwng 6 ag 18 oed?</vt:lpstr>
      <vt:lpstr>Wyt ti eisiau cymryd rhan yn yr Astudiaeth Well i mi?</vt:lpstr>
      <vt:lpstr>Ydw i yn cael unrhywbeth am gymryd rhan? </vt:lpstr>
      <vt:lpstr>Manylion cysylltu</vt:lpstr>
    </vt:vector>
  </TitlesOfParts>
  <Company>Prifysgol Bangor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‘Well MI’ Study Wellbeing, health and fitness of children with mobility impairments (Well MI)</dc:title>
  <dc:creator>l.spencer@bangor.ac.uk</dc:creator>
  <cp:lastModifiedBy>Llinos Haf Spencer</cp:lastModifiedBy>
  <cp:revision>119</cp:revision>
  <dcterms:created xsi:type="dcterms:W3CDTF">2013-01-08T15:00:59Z</dcterms:created>
  <dcterms:modified xsi:type="dcterms:W3CDTF">2013-08-27T15:12:48Z</dcterms:modified>
</cp:coreProperties>
</file>